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508" autoAdjust="0"/>
  </p:normalViewPr>
  <p:slideViewPr>
    <p:cSldViewPr>
      <p:cViewPr varScale="1">
        <p:scale>
          <a:sx n="71" d="100"/>
          <a:sy n="71" d="100"/>
        </p:scale>
        <p:origin x="116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87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83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7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1548-A370-498C-A14B-E715C2319CD9}" type="datetimeFigureOut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2015 Design Proposal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ACME Corporation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pcimedia.com/images/website/ProductProfiles/DIR_23/F_275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8800"/>
            <a:ext cx="619125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311770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design slid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design slides (Green Wave design)</Template>
  <TotalTime>1</TotalTime>
  <Words>6</Words>
  <Application>Microsoft Office PowerPoint</Application>
  <PresentationFormat>On-screen Show (4:3)</PresentationFormat>
  <Paragraphs>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Business design slide</vt:lpstr>
      <vt:lpstr>2015 Design Proposal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Design Proposal</dc:title>
  <dc:creator>Marwen M.</dc:creator>
  <cp:keywords/>
  <cp:lastModifiedBy>Marwen M.</cp:lastModifiedBy>
  <cp:revision>1</cp:revision>
  <dcterms:created xsi:type="dcterms:W3CDTF">2016-05-31T14:44:40Z</dcterms:created>
  <dcterms:modified xsi:type="dcterms:W3CDTF">2016-05-31T14:46:31Z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